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4470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2302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848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131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0327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9884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141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749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1163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7829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1233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0163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4678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2223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4194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708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F3F52-C281-4E57-83F1-322513BEF399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058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8312" y="889462"/>
            <a:ext cx="8279476" cy="2396604"/>
          </a:xfrm>
        </p:spPr>
        <p:txBody>
          <a:bodyPr/>
          <a:lstStyle/>
          <a:p>
            <a:r>
              <a:rPr lang="en-US" altLang="zh-TW" sz="4400" b="1" kern="1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109</a:t>
            </a:r>
            <a:r>
              <a:rPr lang="zh-TW" altLang="zh-TW" sz="4400" b="1" kern="1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</a:t>
            </a:r>
            <a:r>
              <a:rPr lang="zh-TW" altLang="zh-TW" sz="44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度</a:t>
            </a:r>
            <a:r>
              <a:rPr lang="zh-TW" altLang="zh-TW" sz="4400" b="1" kern="1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lang="zh-TW" altLang="en-US" sz="4400" b="1" kern="1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lang="zh-TW" altLang="zh-TW" sz="4400" b="1" kern="1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次</a:t>
            </a:r>
            <a:r>
              <a:rPr lang="zh-TW" altLang="zh-TW" sz="44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家長代表會議</a:t>
            </a: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endParaRPr lang="zh-TW" altLang="en-US" sz="4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28109" y="3177999"/>
            <a:ext cx="6978284" cy="1096899"/>
          </a:xfrm>
        </p:spPr>
        <p:txBody>
          <a:bodyPr>
            <a:noAutofit/>
          </a:bodyPr>
          <a:lstStyle/>
          <a:p>
            <a:r>
              <a:rPr lang="en-US" altLang="zh-TW" sz="2800" dirty="0" smtClean="0"/>
              <a:t>110.03.16(</a:t>
            </a:r>
            <a:r>
              <a:rPr lang="zh-TW" altLang="en-US" sz="2800" dirty="0"/>
              <a:t>二</a:t>
            </a:r>
            <a:r>
              <a:rPr lang="en-US" altLang="zh-TW" sz="2800" dirty="0" smtClean="0"/>
              <a:t>)</a:t>
            </a:r>
          </a:p>
          <a:p>
            <a:r>
              <a:rPr lang="zh-TW" altLang="en-US" sz="2800" dirty="0" smtClean="0"/>
              <a:t>水泉國小 水泉校區</a:t>
            </a:r>
            <a:endParaRPr lang="en-US" altLang="zh-TW" sz="2800" dirty="0"/>
          </a:p>
          <a:p>
            <a:r>
              <a:rPr lang="zh-TW" altLang="en-US" sz="2000" dirty="0" smtClean="0"/>
              <a:t>   校  長    莊逸萍</a:t>
            </a:r>
            <a:endParaRPr lang="en-US" altLang="zh-TW" sz="2000" dirty="0" smtClean="0"/>
          </a:p>
          <a:p>
            <a:r>
              <a:rPr lang="zh-TW" altLang="en-US" sz="2000" dirty="0" smtClean="0"/>
              <a:t>家長會長  吳亞錡</a:t>
            </a:r>
            <a:endParaRPr lang="en-US" altLang="zh-TW" sz="2000" dirty="0" smtClean="0"/>
          </a:p>
          <a:p>
            <a:r>
              <a:rPr lang="zh-TW" altLang="en-US" sz="2000" dirty="0" smtClean="0"/>
              <a:t>分校主任  李啟禎</a:t>
            </a:r>
            <a:endParaRPr lang="en-US" altLang="zh-TW" sz="2000" dirty="0" smtClean="0"/>
          </a:p>
          <a:p>
            <a:r>
              <a:rPr lang="zh-TW" altLang="en-US" sz="2000" dirty="0" smtClean="0"/>
              <a:t>總務主任  袁敬程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3515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6151418"/>
            <a:ext cx="8944495" cy="3740727"/>
          </a:xfrm>
        </p:spPr>
        <p:txBody>
          <a:bodyPr/>
          <a:lstStyle/>
          <a:p>
            <a:pPr algn="l"/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（一</a:t>
            </a: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校園安全宣導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（二</a:t>
            </a: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）社區與學校資源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分享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（三）家長會費剩餘款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（四）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五校</a:t>
            </a: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聯運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事宜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（五）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母親節活動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多元文化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22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2653" y="193563"/>
            <a:ext cx="1857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校園安全宣導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6" name="爆炸 1 5"/>
          <p:cNvSpPr/>
          <p:nvPr/>
        </p:nvSpPr>
        <p:spPr>
          <a:xfrm>
            <a:off x="789709" y="1221971"/>
            <a:ext cx="889462" cy="69826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爆炸 1 6"/>
          <p:cNvSpPr/>
          <p:nvPr/>
        </p:nvSpPr>
        <p:spPr>
          <a:xfrm>
            <a:off x="789709" y="3851564"/>
            <a:ext cx="889462" cy="69826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1773050" y="1386439"/>
            <a:ext cx="345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水泉校區</a:t>
            </a:r>
            <a:r>
              <a:rPr lang="en-US" altLang="zh-TW" dirty="0" smtClean="0"/>
              <a:t>-</a:t>
            </a:r>
            <a:r>
              <a:rPr lang="zh-TW" altLang="en-US" dirty="0" smtClean="0"/>
              <a:t>校區人員進出管制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1773050" y="4016032"/>
            <a:ext cx="345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龍</a:t>
            </a:r>
            <a:r>
              <a:rPr lang="zh-TW" altLang="en-US" dirty="0" smtClean="0"/>
              <a:t>泉校區</a:t>
            </a:r>
            <a:r>
              <a:rPr lang="en-US" altLang="zh-TW" dirty="0" smtClean="0"/>
              <a:t>-</a:t>
            </a:r>
            <a:r>
              <a:rPr lang="zh-TW" altLang="en-US" dirty="0"/>
              <a:t>工程</a:t>
            </a:r>
            <a:r>
              <a:rPr lang="zh-TW" altLang="en-US" dirty="0" smtClean="0"/>
              <a:t>安全宣導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8188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31769" y="3059084"/>
            <a:ext cx="7148944" cy="803312"/>
          </a:xfrm>
        </p:spPr>
        <p:txBody>
          <a:bodyPr/>
          <a:lstStyle/>
          <a:p>
            <a:pPr algn="l">
              <a:spcAft>
                <a:spcPts val="0"/>
              </a:spcAft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（二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社區與學校資源分享</a:t>
            </a:r>
            <a:endParaRPr lang="zh-TW" altLang="en-US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125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656705" y="0"/>
            <a:ext cx="7747462" cy="1532080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（三）家長會費剩餘款</a:t>
            </a:r>
            <a:endParaRPr lang="zh-TW" altLang="en-US" dirty="0"/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>
          <a:xfrm>
            <a:off x="823024" y="2346725"/>
            <a:ext cx="5826719" cy="2923544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截至</a:t>
            </a:r>
            <a:r>
              <a:rPr lang="en-US" altLang="zh-TW" sz="2800" dirty="0" smtClean="0"/>
              <a:t>110</a:t>
            </a:r>
            <a:r>
              <a:rPr lang="zh-TW" altLang="en-US" sz="2800" dirty="0" smtClean="0"/>
              <a:t>年</a:t>
            </a:r>
            <a:r>
              <a:rPr lang="en-US" altLang="zh-TW" sz="2800" dirty="0" smtClean="0"/>
              <a:t>03</a:t>
            </a:r>
            <a:r>
              <a:rPr lang="zh-TW" altLang="en-US" sz="2800" dirty="0" smtClean="0"/>
              <a:t>月</a:t>
            </a:r>
            <a:r>
              <a:rPr lang="en-US" altLang="zh-TW" sz="2800" dirty="0" smtClean="0"/>
              <a:t>16</a:t>
            </a:r>
            <a:r>
              <a:rPr lang="zh-TW" altLang="en-US" sz="2800" dirty="0" smtClean="0"/>
              <a:t>日止</a:t>
            </a:r>
            <a:endParaRPr lang="en-US" altLang="zh-TW" sz="2800" dirty="0" smtClean="0"/>
          </a:p>
          <a:p>
            <a:r>
              <a:rPr lang="en-US" altLang="zh-TW" sz="6000" dirty="0" smtClean="0">
                <a:solidFill>
                  <a:srgbClr val="FF0000"/>
                </a:solidFill>
              </a:rPr>
              <a:t>NT:</a:t>
            </a:r>
            <a:r>
              <a:rPr lang="zh-TW" altLang="en-US" sz="6000" dirty="0" smtClean="0">
                <a:solidFill>
                  <a:srgbClr val="FF0000"/>
                </a:solidFill>
              </a:rPr>
              <a:t> </a:t>
            </a:r>
            <a:r>
              <a:rPr lang="en-US" altLang="zh-TW" sz="6000" dirty="0" smtClean="0">
                <a:solidFill>
                  <a:srgbClr val="FF0000"/>
                </a:solidFill>
              </a:rPr>
              <a:t>30568</a:t>
            </a:r>
            <a:r>
              <a:rPr lang="zh-TW" altLang="en-US" sz="6000" dirty="0" smtClean="0">
                <a:solidFill>
                  <a:srgbClr val="FF0000"/>
                </a:solidFill>
              </a:rPr>
              <a:t>元</a:t>
            </a:r>
            <a:endParaRPr lang="zh-TW" altLang="en-US" sz="6000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757353" y="3050771"/>
            <a:ext cx="2036618" cy="814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87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797041" cy="1320800"/>
          </a:xfrm>
        </p:spPr>
        <p:txBody>
          <a:bodyPr>
            <a:normAutofit fontScale="90000"/>
          </a:bodyPr>
          <a:lstStyle/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（四</a:t>
            </a:r>
            <a:r>
              <a:rPr lang="zh-TW" altLang="en-US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五校聯運事宜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202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92726" y="3070167"/>
            <a:ext cx="6347713" cy="1320800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（五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母親節活動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多元文化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1369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</TotalTime>
  <Words>152</Words>
  <Application>Microsoft Office PowerPoint</Application>
  <PresentationFormat>如螢幕大小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4" baseType="lpstr">
      <vt:lpstr>微軟正黑體</vt:lpstr>
      <vt:lpstr>標楷體</vt:lpstr>
      <vt:lpstr>Arial</vt:lpstr>
      <vt:lpstr>Times New Roman</vt:lpstr>
      <vt:lpstr>Trebuchet MS</vt:lpstr>
      <vt:lpstr>Wingdings 3</vt:lpstr>
      <vt:lpstr>多面向</vt:lpstr>
      <vt:lpstr>109學年度第二次家長代表會議 </vt:lpstr>
      <vt:lpstr>（一）校園安全宣導  （二）社區與學校資源分享  （三）家長會費剩餘款  （四）五校聯運事宜  （五）母親節活動(多元文化)     </vt:lpstr>
      <vt:lpstr>PowerPoint 簡報</vt:lpstr>
      <vt:lpstr> （二）社區與學校資源分享</vt:lpstr>
      <vt:lpstr>（三）家長會費剩餘款</vt:lpstr>
      <vt:lpstr>（四）五校聯運事宜</vt:lpstr>
      <vt:lpstr>（五）母親節活動(多元文化)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107學年度第一次家長代表會議 </dc:title>
  <dc:creator>SCPS-O002</dc:creator>
  <cp:lastModifiedBy>SCPS-O002</cp:lastModifiedBy>
  <cp:revision>29</cp:revision>
  <dcterms:created xsi:type="dcterms:W3CDTF">2018-09-28T07:18:13Z</dcterms:created>
  <dcterms:modified xsi:type="dcterms:W3CDTF">2021-04-22T00:23:56Z</dcterms:modified>
</cp:coreProperties>
</file>