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9" r:id="rId4"/>
    <p:sldId id="277" r:id="rId5"/>
    <p:sldId id="268" r:id="rId6"/>
    <p:sldId id="278" r:id="rId7"/>
    <p:sldId id="27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6835"/>
    <a:srgbClr val="F8F8F8"/>
    <a:srgbClr val="F5C5DA"/>
    <a:srgbClr val="72B8FF"/>
    <a:srgbClr val="F3EA37"/>
    <a:srgbClr val="C5C234"/>
    <a:srgbClr val="71B5FE"/>
    <a:srgbClr val="F588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6314" autoAdjust="0"/>
  </p:normalViewPr>
  <p:slideViewPr>
    <p:cSldViewPr snapToGrid="0" showGuides="1">
      <p:cViewPr varScale="1">
        <p:scale>
          <a:sx n="111" d="100"/>
          <a:sy n="111" d="100"/>
        </p:scale>
        <p:origin x="10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7788-7E83-46FA-AD63-5FEC81E052A6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C0F3E-62B4-489C-A384-86229AF312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31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68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51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603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52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77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33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0F3E-62B4-489C-A384-86229AF312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68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22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82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007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481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68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005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233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259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65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83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53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5CE7D-4452-4E00-91FA-154ABE755784}" type="datetimeFigureOut">
              <a:rPr lang="zh-CN" altLang="en-US" smtClean="0"/>
              <a:t>2021/3/9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3EE1C-084C-4D08-ACFC-DB9397C17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283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765413" y="998510"/>
            <a:ext cx="8649956" cy="4812009"/>
            <a:chOff x="1756786" y="947474"/>
            <a:chExt cx="8649956" cy="4812009"/>
          </a:xfrm>
        </p:grpSpPr>
        <p:sp>
          <p:nvSpPr>
            <p:cNvPr id="3" name="矩形 2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94961" y="5276431"/>
            <a:ext cx="2883877" cy="750694"/>
            <a:chOff x="4494961" y="5276431"/>
            <a:chExt cx="2883877" cy="750694"/>
          </a:xfrm>
        </p:grpSpPr>
        <p:sp>
          <p:nvSpPr>
            <p:cNvPr id="6" name="矩形 5"/>
            <p:cNvSpPr/>
            <p:nvPr/>
          </p:nvSpPr>
          <p:spPr>
            <a:xfrm>
              <a:off x="4494961" y="5276431"/>
              <a:ext cx="2883877" cy="750694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391529" y="5431572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總務處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055141" y="2984337"/>
            <a:ext cx="89940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 smtClean="0">
                <a:ln w="2857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E6835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水泉國小班親座談會</a:t>
            </a:r>
            <a:endParaRPr lang="zh-CN" altLang="en-US" sz="6600" b="1" dirty="0"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rgbClr val="FE6835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94143" y="1526310"/>
            <a:ext cx="6096000" cy="66992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dirty="0" smtClean="0">
                <a:solidFill>
                  <a:srgbClr val="FF0000"/>
                </a:solidFill>
                <a:latin typeface="+mj-ea"/>
                <a:ea typeface="+mj-ea"/>
              </a:rPr>
              <a:t>109</a:t>
            </a:r>
            <a:r>
              <a:rPr lang="zh-TW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學年度 第二學期</a:t>
            </a:r>
            <a:endParaRPr lang="zh-CN" altLang="en-US" sz="2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6029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1022" y="1022995"/>
            <a:ext cx="8649956" cy="4812009"/>
            <a:chOff x="1756786" y="947474"/>
            <a:chExt cx="8649956" cy="4812009"/>
          </a:xfrm>
        </p:grpSpPr>
        <p:sp>
          <p:nvSpPr>
            <p:cNvPr id="3" name="矩形 2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 rot="4791972">
            <a:off x="2180604" y="444222"/>
            <a:ext cx="1328660" cy="1145397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9203627">
            <a:off x="5557170" y="2269392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6"/>
          <p:cNvSpPr txBox="1"/>
          <p:nvPr/>
        </p:nvSpPr>
        <p:spPr>
          <a:xfrm>
            <a:off x="5441160" y="2920385"/>
            <a:ext cx="4088649" cy="677108"/>
          </a:xfrm>
          <a:prstGeom prst="rect">
            <a:avLst/>
          </a:prstGeom>
          <a:noFill/>
          <a:ln w="5080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跨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</a:t>
            </a:r>
            <a:r>
              <a:rPr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程進度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09182" y="2474763"/>
            <a:ext cx="3082391" cy="1640830"/>
            <a:chOff x="2183601" y="2511641"/>
            <a:chExt cx="3082391" cy="1640830"/>
          </a:xfrm>
        </p:grpSpPr>
        <p:sp>
          <p:nvSpPr>
            <p:cNvPr id="13" name="椭圆 12"/>
            <p:cNvSpPr/>
            <p:nvPr/>
          </p:nvSpPr>
          <p:spPr>
            <a:xfrm>
              <a:off x="2433188" y="2585398"/>
              <a:ext cx="2832804" cy="1567073"/>
            </a:xfrm>
            <a:prstGeom prst="ellipse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38679" y="2950425"/>
              <a:ext cx="23423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Part one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183601" y="2511641"/>
              <a:ext cx="2832804" cy="1567073"/>
            </a:xfrm>
            <a:prstGeom prst="ellipse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等腰三角形 15"/>
          <p:cNvSpPr/>
          <p:nvPr/>
        </p:nvSpPr>
        <p:spPr>
          <a:xfrm rot="11700000">
            <a:off x="8620785" y="5343220"/>
            <a:ext cx="1010625" cy="86896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559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467" y="355382"/>
            <a:ext cx="11144603" cy="5948623"/>
          </a:xfrm>
          <a:prstGeom prst="rect">
            <a:avLst/>
          </a:prstGeom>
          <a:solidFill>
            <a:srgbClr val="F8F8F8"/>
          </a:solidFill>
          <a:ln w="1016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364567" y="605471"/>
            <a:ext cx="626512" cy="545011"/>
            <a:chOff x="364567" y="605471"/>
            <a:chExt cx="626512" cy="545011"/>
          </a:xfrm>
        </p:grpSpPr>
        <p:sp>
          <p:nvSpPr>
            <p:cNvPr id="3" name="椭圆 2"/>
            <p:cNvSpPr/>
            <p:nvPr/>
          </p:nvSpPr>
          <p:spPr>
            <a:xfrm>
              <a:off x="364567" y="605471"/>
              <a:ext cx="565301" cy="545011"/>
            </a:xfrm>
            <a:prstGeom prst="ellipse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1524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06348" y="605471"/>
              <a:ext cx="1847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5242" y="1097559"/>
            <a:ext cx="3799574" cy="1587639"/>
            <a:chOff x="1678075" y="1971988"/>
            <a:chExt cx="3799574" cy="1587639"/>
          </a:xfrm>
        </p:grpSpPr>
        <p:sp>
          <p:nvSpPr>
            <p:cNvPr id="6" name="矩形 5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59153" y="3027306"/>
            <a:ext cx="3799574" cy="1587639"/>
            <a:chOff x="1678075" y="1971988"/>
            <a:chExt cx="3799574" cy="1587639"/>
          </a:xfrm>
        </p:grpSpPr>
        <p:sp>
          <p:nvSpPr>
            <p:cNvPr id="9" name="矩形 8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361962" y="670544"/>
            <a:ext cx="2756159" cy="1314007"/>
            <a:chOff x="1678075" y="1971988"/>
            <a:chExt cx="3799574" cy="1587639"/>
          </a:xfrm>
        </p:grpSpPr>
        <p:sp>
          <p:nvSpPr>
            <p:cNvPr id="12" name="矩形 11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61962" y="2150274"/>
            <a:ext cx="3225437" cy="1069847"/>
            <a:chOff x="1678075" y="1971988"/>
            <a:chExt cx="3799574" cy="1587639"/>
          </a:xfrm>
        </p:grpSpPr>
        <p:sp>
          <p:nvSpPr>
            <p:cNvPr id="15" name="矩形 14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960914" y="1561133"/>
            <a:ext cx="32140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完成</a:t>
            </a:r>
            <a:r>
              <a:rPr lang="zh-TW" altLang="en-US" sz="1400" dirty="0" smtClean="0">
                <a:solidFill>
                  <a:srgbClr val="92D050"/>
                </a:solidFill>
                <a:latin typeface="+mn-ea"/>
              </a:rPr>
              <a:t>老舊廁所</a:t>
            </a: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改建  清新森林風</a:t>
            </a:r>
            <a:endParaRPr lang="en-US" altLang="zh-TW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歡迎家長參觀使用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55677" y="1187008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水泉校區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91079" y="3511663"/>
            <a:ext cx="32140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92D050"/>
                </a:solidFill>
                <a:latin typeface="+mn-ea"/>
              </a:rPr>
              <a:t>遊戲場</a:t>
            </a: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完工  請家長帶著孩子安心使用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5842" y="313753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幼兒園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02327" y="1134118"/>
            <a:ext cx="32140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FF0000"/>
                </a:solidFill>
                <a:latin typeface="+mn-ea"/>
              </a:rPr>
              <a:t>耐震補強</a:t>
            </a:r>
            <a:r>
              <a:rPr lang="zh-TW" altLang="en-US" sz="1400" dirty="0" smtClean="0">
                <a:latin typeface="+mn-ea"/>
              </a:rPr>
              <a:t>工程進行中</a:t>
            </a:r>
            <a:endParaRPr lang="en-US" altLang="zh-TW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請家長及孩子務必注意安全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97090" y="75999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龍泉校區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28373" y="2638409"/>
            <a:ext cx="32140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FF0000"/>
                </a:solidFill>
                <a:latin typeface="+mn-ea"/>
              </a:rPr>
              <a:t>遊戲場</a:t>
            </a: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即將改建 會與家長進行通知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40756" y="2207729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龍泉校區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4954854" y="62815"/>
            <a:ext cx="1016277" cy="1608531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8151333">
            <a:off x="11477523" y="4903805"/>
            <a:ext cx="720504" cy="621124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10"/>
          <p:cNvGrpSpPr/>
          <p:nvPr/>
        </p:nvGrpSpPr>
        <p:grpSpPr>
          <a:xfrm>
            <a:off x="6398493" y="3430969"/>
            <a:ext cx="2756159" cy="1314007"/>
            <a:chOff x="1678075" y="1971988"/>
            <a:chExt cx="3799574" cy="1587639"/>
          </a:xfrm>
        </p:grpSpPr>
        <p:sp>
          <p:nvSpPr>
            <p:cNvPr id="30" name="矩形 29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538858" y="3894543"/>
            <a:ext cx="32140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FF0000"/>
                </a:solidFill>
                <a:latin typeface="+mn-ea"/>
              </a:rPr>
              <a:t>電力改善工程</a:t>
            </a:r>
            <a:r>
              <a:rPr lang="zh-TW" altLang="en-US" sz="1400" dirty="0" smtClean="0">
                <a:latin typeface="+mn-ea"/>
              </a:rPr>
              <a:t>預計</a:t>
            </a:r>
            <a:r>
              <a:rPr lang="en-US" altLang="zh-TW" sz="1400" dirty="0" smtClean="0">
                <a:latin typeface="+mn-ea"/>
              </a:rPr>
              <a:t>7</a:t>
            </a:r>
            <a:r>
              <a:rPr lang="zh-TW" altLang="en-US" sz="1400" dirty="0" smtClean="0">
                <a:latin typeface="+mn-ea"/>
              </a:rPr>
              <a:t>月施工</a:t>
            </a:r>
            <a:endParaRPr lang="en-US" altLang="zh-TW" sz="14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班班有冷氣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533621" y="3520418"/>
            <a:ext cx="1784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水泉</a:t>
            </a:r>
            <a:r>
              <a:rPr lang="en-US" altLang="zh-TW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龍泉</a:t>
            </a:r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校區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4" name="组合 10"/>
          <p:cNvGrpSpPr/>
          <p:nvPr/>
        </p:nvGrpSpPr>
        <p:grpSpPr>
          <a:xfrm>
            <a:off x="6350644" y="4867487"/>
            <a:ext cx="2756159" cy="1314007"/>
            <a:chOff x="1678075" y="1971988"/>
            <a:chExt cx="3799574" cy="1587639"/>
          </a:xfrm>
        </p:grpSpPr>
        <p:sp>
          <p:nvSpPr>
            <p:cNvPr id="35" name="矩形 34"/>
            <p:cNvSpPr/>
            <p:nvPr/>
          </p:nvSpPr>
          <p:spPr>
            <a:xfrm>
              <a:off x="1810001" y="2102616"/>
              <a:ext cx="3667648" cy="1457011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678075" y="1971988"/>
              <a:ext cx="3667648" cy="1457011"/>
            </a:xfrm>
            <a:prstGeom prst="rect">
              <a:avLst/>
            </a:prstGeom>
            <a:solidFill>
              <a:srgbClr val="F8F8F8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6614756" y="5273715"/>
            <a:ext cx="32140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dirty="0" smtClean="0">
                <a:solidFill>
                  <a:srgbClr val="FF0000"/>
                </a:solidFill>
                <a:latin typeface="+mn-ea"/>
              </a:rPr>
              <a:t>視聽教室改善工程 </a:t>
            </a:r>
            <a:endParaRPr lang="en-US" altLang="zh-TW" sz="1400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TW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給孩子最優質的科技化教室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624035" y="4900381"/>
            <a:ext cx="1784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水泉</a:t>
            </a:r>
            <a:r>
              <a:rPr lang="en-US" altLang="zh-TW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龍泉</a:t>
            </a:r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校區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696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09045" y="995394"/>
            <a:ext cx="8649956" cy="4812009"/>
            <a:chOff x="1756786" y="947474"/>
            <a:chExt cx="8649956" cy="4812009"/>
          </a:xfrm>
        </p:grpSpPr>
        <p:sp>
          <p:nvSpPr>
            <p:cNvPr id="3" name="矩形 2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 rot="4791972">
            <a:off x="2180604" y="444222"/>
            <a:ext cx="1328660" cy="1145397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9203627">
            <a:off x="5557170" y="2269392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6"/>
          <p:cNvSpPr txBox="1"/>
          <p:nvPr/>
        </p:nvSpPr>
        <p:spPr>
          <a:xfrm>
            <a:off x="5441160" y="2920385"/>
            <a:ext cx="4548229" cy="677108"/>
          </a:xfrm>
          <a:prstGeom prst="rect">
            <a:avLst/>
          </a:prstGeom>
          <a:noFill/>
          <a:ln w="5080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成為我們的夥伴吧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09182" y="2474763"/>
            <a:ext cx="3082391" cy="1640830"/>
            <a:chOff x="2183601" y="2511641"/>
            <a:chExt cx="3082391" cy="1640830"/>
          </a:xfrm>
        </p:grpSpPr>
        <p:sp>
          <p:nvSpPr>
            <p:cNvPr id="13" name="椭圆 12"/>
            <p:cNvSpPr/>
            <p:nvPr/>
          </p:nvSpPr>
          <p:spPr>
            <a:xfrm>
              <a:off x="2433188" y="2585398"/>
              <a:ext cx="2832804" cy="1567073"/>
            </a:xfrm>
            <a:prstGeom prst="ellipse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538679" y="2950425"/>
              <a:ext cx="227818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Part two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183601" y="2511641"/>
              <a:ext cx="2832804" cy="1567073"/>
            </a:xfrm>
            <a:prstGeom prst="ellipse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等腰三角形 15"/>
          <p:cNvSpPr/>
          <p:nvPr/>
        </p:nvSpPr>
        <p:spPr>
          <a:xfrm rot="11700000">
            <a:off x="8620785" y="5343220"/>
            <a:ext cx="1010625" cy="86896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536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3698" y="454688"/>
            <a:ext cx="11144603" cy="5948623"/>
          </a:xfrm>
          <a:prstGeom prst="rect">
            <a:avLst/>
          </a:prstGeom>
          <a:solidFill>
            <a:srgbClr val="F8F8F8"/>
          </a:solidFill>
          <a:ln w="1016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1539695" y="1633407"/>
            <a:ext cx="6834151" cy="2260183"/>
          </a:xfrm>
          <a:prstGeom prst="rect">
            <a:avLst/>
          </a:prstGeom>
          <a:solidFill>
            <a:srgbClr val="F8F8F8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449862" y="1505744"/>
            <a:ext cx="6669906" cy="2219470"/>
          </a:xfrm>
          <a:prstGeom prst="rect">
            <a:avLst/>
          </a:prstGeom>
          <a:solidFill>
            <a:srgbClr val="FE6835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1295665" y="1315494"/>
            <a:ext cx="2255532" cy="22532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63500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768284" y="2280107"/>
            <a:ext cx="3698205" cy="415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accent1">
                    <a:lumMod val="75000"/>
                  </a:schemeClr>
                </a:solidFill>
                <a:latin typeface="+mn-ea"/>
              </a:rPr>
              <a:t>水泉校區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15442" y="179326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園藝志工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1047" y="605471"/>
            <a:ext cx="2920433" cy="554212"/>
            <a:chOff x="241047" y="605471"/>
            <a:chExt cx="2920433" cy="554212"/>
          </a:xfrm>
        </p:grpSpPr>
        <p:sp>
          <p:nvSpPr>
            <p:cNvPr id="3" name="椭圆 2"/>
            <p:cNvSpPr/>
            <p:nvPr/>
          </p:nvSpPr>
          <p:spPr>
            <a:xfrm>
              <a:off x="241047" y="614672"/>
              <a:ext cx="565301" cy="545011"/>
            </a:xfrm>
            <a:prstGeom prst="ellipse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152400" dist="38100" dir="2700000" algn="t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06348" y="605471"/>
              <a:ext cx="23551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We </a:t>
              </a:r>
              <a:r>
                <a:rPr lang="en-US" altLang="zh-CN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W</a:t>
              </a: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ant You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10638537" y="2224888"/>
            <a:ext cx="1312415" cy="1312415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9043" y="1591057"/>
            <a:ext cx="1129711" cy="1129711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4791972">
            <a:off x="2994911" y="5117625"/>
            <a:ext cx="1032295" cy="889910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7255428">
            <a:off x="10183143" y="1515468"/>
            <a:ext cx="1318135" cy="1136324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944380" y="3113860"/>
            <a:ext cx="7092855" cy="2676236"/>
            <a:chOff x="3944380" y="3113860"/>
            <a:chExt cx="7092855" cy="2676236"/>
          </a:xfrm>
        </p:grpSpPr>
        <p:grpSp>
          <p:nvGrpSpPr>
            <p:cNvPr id="13" name="组合 12"/>
            <p:cNvGrpSpPr/>
            <p:nvPr/>
          </p:nvGrpSpPr>
          <p:grpSpPr>
            <a:xfrm>
              <a:off x="3944380" y="3113860"/>
              <a:ext cx="7092855" cy="2676236"/>
              <a:chOff x="3976590" y="3247009"/>
              <a:chExt cx="7092855" cy="2676236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3976590" y="3476259"/>
                <a:ext cx="6989227" cy="2446986"/>
                <a:chOff x="3752462" y="3369193"/>
                <a:chExt cx="7068105" cy="2474602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3752462" y="3558104"/>
                  <a:ext cx="6911280" cy="2285691"/>
                </a:xfrm>
                <a:prstGeom prst="rect">
                  <a:avLst/>
                </a:prstGeom>
                <a:solidFill>
                  <a:srgbClr val="F8F8F8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4075386" y="3369193"/>
                  <a:ext cx="6745181" cy="2244518"/>
                </a:xfrm>
                <a:prstGeom prst="rect">
                  <a:avLst/>
                </a:prstGeom>
                <a:solidFill>
                  <a:srgbClr val="FE6835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矩形 5"/>
              <p:cNvSpPr>
                <a:spLocks noChangeAspect="1"/>
              </p:cNvSpPr>
              <p:nvPr/>
            </p:nvSpPr>
            <p:spPr>
              <a:xfrm>
                <a:off x="8767809" y="3247009"/>
                <a:ext cx="2301636" cy="2319674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t="-46713" b="-10468"/>
                </a:stretch>
              </a:blipFill>
              <a:ln w="635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  <a:miter lim="800000"/>
                <a:headEnd/>
                <a:tailEnd/>
              </a:ln>
              <a:effectLst/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dk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7582619" y="4194792"/>
              <a:ext cx="1048753" cy="417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en-US" sz="1600" dirty="0" smtClean="0">
                  <a:solidFill>
                    <a:schemeClr val="accent6">
                      <a:lumMod val="75000"/>
                    </a:schemeClr>
                  </a:solidFill>
                  <a:latin typeface="+mn-ea"/>
                </a:rPr>
                <a:t>龍泉校區</a:t>
              </a:r>
              <a:endParaRPr lang="zh-CN" altLang="en-US" sz="1600" dirty="0">
                <a:solidFill>
                  <a:schemeClr val="accent6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079886" y="372227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圖書志工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518" y="1346097"/>
            <a:ext cx="2192540" cy="2183816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309" y="3154793"/>
            <a:ext cx="2224036" cy="227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3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65913" y="995394"/>
            <a:ext cx="8649956" cy="4812009"/>
            <a:chOff x="1756786" y="947474"/>
            <a:chExt cx="8649956" cy="4812009"/>
          </a:xfrm>
        </p:grpSpPr>
        <p:sp>
          <p:nvSpPr>
            <p:cNvPr id="3" name="矩形 2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 rot="4791972">
            <a:off x="2180604" y="444222"/>
            <a:ext cx="1328660" cy="1145397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9203627">
            <a:off x="5557170" y="2269392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6"/>
          <p:cNvSpPr txBox="1"/>
          <p:nvPr/>
        </p:nvSpPr>
        <p:spPr>
          <a:xfrm>
            <a:off x="5441160" y="2920385"/>
            <a:ext cx="4548229" cy="677108"/>
          </a:xfrm>
          <a:prstGeom prst="rect">
            <a:avLst/>
          </a:prstGeom>
          <a:noFill/>
          <a:ln w="50800"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TW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一起幫幫忙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09182" y="2474763"/>
            <a:ext cx="3082391" cy="1640830"/>
            <a:chOff x="2183601" y="2511641"/>
            <a:chExt cx="3082391" cy="1640830"/>
          </a:xfrm>
        </p:grpSpPr>
        <p:sp>
          <p:nvSpPr>
            <p:cNvPr id="13" name="椭圆 12"/>
            <p:cNvSpPr/>
            <p:nvPr/>
          </p:nvSpPr>
          <p:spPr>
            <a:xfrm>
              <a:off x="2433188" y="2585398"/>
              <a:ext cx="2832804" cy="1567073"/>
            </a:xfrm>
            <a:prstGeom prst="ellipse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07224" y="2903178"/>
              <a:ext cx="264367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Part three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183601" y="2511641"/>
              <a:ext cx="2832804" cy="1567073"/>
            </a:xfrm>
            <a:prstGeom prst="ellipse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等腰三角形 15"/>
          <p:cNvSpPr/>
          <p:nvPr/>
        </p:nvSpPr>
        <p:spPr>
          <a:xfrm rot="11700000">
            <a:off x="8620785" y="5343220"/>
            <a:ext cx="1010625" cy="86896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2962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3698" y="454688"/>
            <a:ext cx="11144603" cy="5948623"/>
          </a:xfrm>
          <a:prstGeom prst="rect">
            <a:avLst/>
          </a:prstGeom>
          <a:solidFill>
            <a:srgbClr val="F8F8F8"/>
          </a:solidFill>
          <a:ln w="1016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241047" y="614672"/>
            <a:ext cx="565301" cy="545011"/>
          </a:xfrm>
          <a:prstGeom prst="ellipse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265400" y="3544744"/>
            <a:ext cx="2569144" cy="2529841"/>
            <a:chOff x="8265400" y="3544744"/>
            <a:chExt cx="2569144" cy="2529841"/>
          </a:xfrm>
        </p:grpSpPr>
        <p:sp>
          <p:nvSpPr>
            <p:cNvPr id="10" name="矩形 9"/>
            <p:cNvSpPr/>
            <p:nvPr/>
          </p:nvSpPr>
          <p:spPr>
            <a:xfrm>
              <a:off x="8456319" y="3694821"/>
              <a:ext cx="2378225" cy="2379764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8265400" y="3544744"/>
              <a:ext cx="2377440" cy="237744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20291" r="-25785"/>
              </a:stretch>
            </a:blipFill>
            <a:ln w="63500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/>
              <a:tailEnd/>
            </a:ln>
            <a:effectLst/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1648947" y="3626848"/>
            <a:ext cx="2378225" cy="2379764"/>
          </a:xfrm>
          <a:prstGeom prst="rect">
            <a:avLst/>
          </a:prstGeom>
          <a:solidFill>
            <a:srgbClr val="FE6835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1458813" y="3476771"/>
            <a:ext cx="2377440" cy="237744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63500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846949" y="1412341"/>
            <a:ext cx="2583909" cy="2552781"/>
            <a:chOff x="4846949" y="1480314"/>
            <a:chExt cx="2583909" cy="2552781"/>
          </a:xfrm>
        </p:grpSpPr>
        <p:sp>
          <p:nvSpPr>
            <p:cNvPr id="8" name="矩形 7"/>
            <p:cNvSpPr/>
            <p:nvPr/>
          </p:nvSpPr>
          <p:spPr>
            <a:xfrm>
              <a:off x="5052633" y="1653331"/>
              <a:ext cx="2378225" cy="2379764"/>
            </a:xfrm>
            <a:prstGeom prst="rect">
              <a:avLst/>
            </a:prstGeom>
            <a:solidFill>
              <a:srgbClr val="FE6835"/>
            </a:solidFill>
            <a:ln w="508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>
              <a:spLocks noChangeAspect="1"/>
            </p:cNvSpPr>
            <p:nvPr/>
          </p:nvSpPr>
          <p:spPr>
            <a:xfrm>
              <a:off x="4846949" y="1480314"/>
              <a:ext cx="2377440" cy="234812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6713" b="-10468"/>
              </a:stretch>
            </a:blipFill>
            <a:ln w="63500">
              <a:solidFill>
                <a:schemeClr val="tx1">
                  <a:lumMod val="85000"/>
                  <a:lumOff val="15000"/>
                </a:schemeClr>
              </a:solidFill>
              <a:prstDash val="solid"/>
              <a:miter lim="800000"/>
              <a:headEnd/>
              <a:tailEnd/>
            </a:ln>
            <a:effectLst/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1503986" y="1504929"/>
            <a:ext cx="2378225" cy="1768563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37133" y="4306022"/>
            <a:ext cx="2378225" cy="1768563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37258" y="1504928"/>
            <a:ext cx="2378225" cy="1768563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703083" y="2146517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減少</a:t>
            </a:r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手機使用量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30375" y="498416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校園安全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21076" y="218629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五校聯運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691" y="1434881"/>
            <a:ext cx="2355698" cy="2355698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86296" y="3565637"/>
            <a:ext cx="2358312" cy="235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379126;#378999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379126;#378999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379126;#378999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152</Words>
  <Application>Microsoft Office PowerPoint</Application>
  <PresentationFormat>寬螢幕</PresentationFormat>
  <Paragraphs>40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微软雅黑</vt:lpstr>
      <vt:lpstr>方正粗黑宋简体</vt:lpstr>
      <vt:lpstr>新細明體</vt:lpstr>
      <vt:lpstr>Arial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SCPS-O002</cp:lastModifiedBy>
  <cp:revision>58</cp:revision>
  <dcterms:created xsi:type="dcterms:W3CDTF">2020-09-18T10:26:55Z</dcterms:created>
  <dcterms:modified xsi:type="dcterms:W3CDTF">2021-03-08T23:57:22Z</dcterms:modified>
</cp:coreProperties>
</file>